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1893" r:id="rId2"/>
    <p:sldId id="1877" r:id="rId3"/>
    <p:sldId id="1891" r:id="rId4"/>
    <p:sldId id="1892" r:id="rId5"/>
    <p:sldId id="1894" r:id="rId6"/>
    <p:sldId id="1890" r:id="rId7"/>
    <p:sldId id="1899" r:id="rId8"/>
    <p:sldId id="1900" r:id="rId9"/>
    <p:sldId id="1866" r:id="rId10"/>
    <p:sldId id="1882" r:id="rId11"/>
    <p:sldId id="1896" r:id="rId12"/>
  </p:sldIdLst>
  <p:sldSz cx="9144000" cy="6858000" type="screen4x3"/>
  <p:notesSz cx="6858000" cy="100139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4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69696"/>
    <a:srgbClr val="F4D72E"/>
    <a:srgbClr val="E6CB2C"/>
    <a:srgbClr val="F0D42E"/>
    <a:srgbClr val="FFE131"/>
    <a:srgbClr val="37B7B7"/>
    <a:srgbClr val="FFEDB9"/>
    <a:srgbClr val="008000"/>
    <a:srgbClr val="663300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15" autoAdjust="0"/>
    <p:restoredTop sz="86424" autoAdjust="0"/>
  </p:normalViewPr>
  <p:slideViewPr>
    <p:cSldViewPr>
      <p:cViewPr varScale="1">
        <p:scale>
          <a:sx n="97" d="100"/>
          <a:sy n="97" d="100"/>
        </p:scale>
        <p:origin x="6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66" y="114"/>
      </p:cViewPr>
      <p:guideLst>
        <p:guide orient="horz" pos="3154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76250" y="354013"/>
            <a:ext cx="1060450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800" dirty="0" smtClean="0"/>
              <a:t>Page </a:t>
            </a:r>
            <a:fld id="{ECCF5319-394D-DC4A-AA48-EDAD631DAFA1}" type="slidenum">
              <a:rPr lang="en-GB" sz="1800" smtClean="0"/>
              <a:pPr eaLnBrk="1" hangingPunct="1"/>
              <a:t>‹#›</a:t>
            </a:fld>
            <a:endParaRPr lang="en-GB" sz="1800" dirty="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229225" y="354013"/>
            <a:ext cx="1060450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800"/>
              <a:t>Page </a:t>
            </a:r>
            <a:fld id="{22E66EC6-9A17-D349-B42A-579BC595D207}" type="slidenum">
              <a:rPr lang="en-GB" sz="1800"/>
              <a:pPr eaLnBrk="1" hangingPunct="1"/>
              <a:t>‹#›</a:t>
            </a:fld>
            <a:endParaRPr lang="en-GB" sz="1800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300663" y="9264650"/>
            <a:ext cx="1060450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800"/>
              <a:t>Page </a:t>
            </a:r>
            <a:fld id="{E140CD05-BE9D-D340-9574-2BCCD8768445}" type="slidenum">
              <a:rPr lang="en-GB" sz="1800"/>
              <a:pPr eaLnBrk="1" hangingPunct="1"/>
              <a:t>‹#›</a:t>
            </a:fld>
            <a:endParaRPr lang="en-GB" sz="1800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76250" y="9264650"/>
            <a:ext cx="1060450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800"/>
              <a:t>Page </a:t>
            </a:r>
            <a:fld id="{EF5CB123-B987-C349-80CC-1621062C3944}" type="slidenum">
              <a:rPr lang="en-GB" sz="1800"/>
              <a:pPr eaLnBrk="1" hangingPunct="1"/>
              <a:t>‹#›</a:t>
            </a:fld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2609894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5008562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56150"/>
            <a:ext cx="5486400" cy="45069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2300"/>
            <a:ext cx="2971800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512300"/>
            <a:ext cx="2971800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DFF78B-19B7-124D-84E9-F9BA6DA9BC8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4012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51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014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  <a:prstGeom prst="rect">
            <a:avLst/>
          </a:prstGeom>
        </p:spPr>
        <p:txBody>
          <a:bodyPr vert="horz"/>
          <a:lstStyle>
            <a:lvl1pPr algn="l">
              <a:defRPr sz="36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0666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  <a:prstGeom prst="rect">
            <a:avLst/>
          </a:prstGeom>
        </p:spPr>
        <p:txBody>
          <a:bodyPr vert="horz"/>
          <a:lstStyle>
            <a:lvl1pPr algn="l">
              <a:defRPr sz="36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766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  <a:prstGeom prst="rect">
            <a:avLst/>
          </a:prstGeom>
        </p:spPr>
        <p:txBody>
          <a:bodyPr vert="horz"/>
          <a:lstStyle>
            <a:lvl1pPr algn="l">
              <a:defRPr sz="36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61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01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89" r:id="rId3"/>
    <p:sldLayoutId id="2147483690" r:id="rId4"/>
    <p:sldLayoutId id="2147483691" r:id="rId5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5631"/>
            <a:ext cx="9144000" cy="778098"/>
          </a:xfrm>
        </p:spPr>
        <p:txBody>
          <a:bodyPr/>
          <a:lstStyle/>
          <a:p>
            <a:r>
              <a:rPr lang="en-GB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 Andrew’s </a:t>
            </a:r>
            <a:r>
              <a:rPr lang="en-GB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Preachers </a:t>
            </a:r>
            <a:r>
              <a:rPr lang="en-GB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PowerPoint Template</a:t>
            </a:r>
            <a:endParaRPr lang="en-GB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692696"/>
            <a:ext cx="8784976" cy="5217443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+mj-lt"/>
              <a:buAutoNum type="alphaLcPeriod"/>
            </a:pPr>
            <a:r>
              <a:rPr lang="en-GB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template has been designed for </a:t>
            </a:r>
            <a:r>
              <a:rPr lang="en-GB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Preachers to </a:t>
            </a:r>
            <a:r>
              <a:rPr lang="en-GB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ensure compatibility with the rest of the </a:t>
            </a:r>
            <a:r>
              <a:rPr lang="en-GB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systems used.</a:t>
            </a:r>
            <a:endParaRPr lang="en-GB" sz="2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spcBef>
                <a:spcPts val="0"/>
              </a:spcBef>
              <a:buFont typeface="+mj-lt"/>
              <a:buAutoNum type="alphaLcPeriod"/>
            </a:pPr>
            <a:r>
              <a:rPr lang="en-GB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adding or pasting in slides always choose the “Use Destination Theme (H)” option; never the “Keep Source Formatting (K)” option as this changes the underlying template and can cause problems.</a:t>
            </a:r>
          </a:p>
          <a:p>
            <a:pPr marL="457200" indent="-457200">
              <a:spcBef>
                <a:spcPts val="0"/>
              </a:spcBef>
              <a:buFont typeface="+mj-lt"/>
              <a:buAutoNum type="alphaLcPeriod"/>
            </a:pPr>
            <a:r>
              <a:rPr lang="en-GB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adding a new slide go to ‘Insert’ &amp; then ‘New Slides’ </a:t>
            </a:r>
            <a:r>
              <a:rPr lang="en-GB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n-GB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select the template that you want to use for the new slide.</a:t>
            </a:r>
          </a:p>
          <a:p>
            <a:pPr marL="457200" indent="-457200">
              <a:spcBef>
                <a:spcPts val="0"/>
              </a:spcBef>
              <a:buFont typeface="+mj-lt"/>
              <a:buAutoNum type="alphaLcPeriod"/>
            </a:pPr>
            <a:r>
              <a:rPr lang="en-GB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absolute minimum text size is 24 point Arial (ideally with Bold and Shadow enabled) in a good contrast for text to be visible from back of church.</a:t>
            </a:r>
          </a:p>
          <a:p>
            <a:pPr marL="457200" indent="-457200">
              <a:spcBef>
                <a:spcPts val="0"/>
              </a:spcBef>
              <a:buFont typeface="+mj-lt"/>
              <a:buAutoNum type="alphaLcPeriod"/>
            </a:pPr>
            <a:r>
              <a:rPr lang="en-GB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projection system in church in daylight means that the contrast will not be as good as viewed on your computer </a:t>
            </a:r>
            <a:r>
              <a:rPr lang="en-GB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screen. Also avoid using borders as these can distort.</a:t>
            </a:r>
            <a:endParaRPr lang="en-GB" sz="2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spcBef>
                <a:spcPts val="0"/>
              </a:spcBef>
              <a:buFont typeface="+mj-lt"/>
              <a:buAutoNum type="alphaLcPeriod"/>
            </a:pPr>
            <a:r>
              <a:rPr lang="en-GB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use a 1024 x 768 display and any full screen images should be as close to this as possible for clarity. </a:t>
            </a:r>
          </a:p>
          <a:p>
            <a:pPr marL="457200" indent="-457200">
              <a:spcBef>
                <a:spcPts val="0"/>
              </a:spcBef>
              <a:buFont typeface="+mj-lt"/>
              <a:buAutoNum type="alphaLcPeriod"/>
            </a:pPr>
            <a:r>
              <a:rPr lang="en-GB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Slides such as the welcome, </a:t>
            </a:r>
            <a:r>
              <a:rPr lang="en-GB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hands and title </a:t>
            </a:r>
            <a:r>
              <a:rPr lang="en-GB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slides are there purely as examples.</a:t>
            </a:r>
          </a:p>
          <a:p>
            <a:pPr marL="0" indent="0">
              <a:buNone/>
            </a:pPr>
            <a:endParaRPr lang="en-GB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5755194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19" y="0"/>
            <a:ext cx="9289032" cy="6858000"/>
          </a:xfrm>
        </p:spPr>
      </p:pic>
    </p:spTree>
    <p:extLst>
      <p:ext uri="{BB962C8B-B14F-4D97-AF65-F5344CB8AC3E}">
        <p14:creationId xmlns:p14="http://schemas.microsoft.com/office/powerpoint/2010/main" val="25314315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520" y="0"/>
            <a:ext cx="9307937" cy="6858000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0438874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6858000"/>
          </a:xfrm>
          <a:prstGeom prst="rect">
            <a:avLst/>
          </a:prstGeom>
        </p:spPr>
      </p:pic>
      <p:pic>
        <p:nvPicPr>
          <p:cNvPr id="2355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416550"/>
            <a:ext cx="8064500" cy="1439863"/>
          </a:xfrm>
          <a:prstGeom prst="rect">
            <a:avLst/>
          </a:prstGeom>
          <a:noFill/>
          <a:ln>
            <a:noFill/>
          </a:ln>
          <a:effectLst>
            <a:outerShdw dist="22997" dir="5400000" algn="tl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3" y="65088"/>
            <a:ext cx="6003925" cy="573087"/>
          </a:xfrm>
          <a:prstGeom prst="rect">
            <a:avLst/>
          </a:prstGeom>
          <a:noFill/>
          <a:ln>
            <a:noFill/>
          </a:ln>
          <a:effectLst>
            <a:outerShdw dist="22997" dir="5400000" algn="tl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40070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Blank Title Slide</a:t>
            </a:r>
            <a:endParaRPr lang="en-GB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Subtitles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9127573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Blank Title &amp; Content Slide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Points</a:t>
            </a:r>
          </a:p>
          <a:p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Points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5995455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Blank 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7248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5674642"/>
          </a:xfrm>
        </p:spPr>
        <p:txBody>
          <a:bodyPr/>
          <a:lstStyle/>
          <a:p>
            <a:r>
              <a:rPr lang="en-GB" dirty="0" smtClean="0"/>
              <a:t>Normal Blank Slide on Blue Background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7941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Blank Slide on a White Template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585677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Blank slide on a Black Template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963358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getupwithgod.com/wp-content/uploads/GUWG-Prayer-Open-Hand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508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1655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42682</TotalTime>
  <Words>225</Words>
  <Application>Microsoft Office PowerPoint</Application>
  <PresentationFormat>On-screen Show (4:3)</PresentationFormat>
  <Paragraphs>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ＭＳ Ｐゴシック</vt:lpstr>
      <vt:lpstr>Arial</vt:lpstr>
      <vt:lpstr>1_Custom Design</vt:lpstr>
      <vt:lpstr>St Andrew’s Preachers PowerPoint Template</vt:lpstr>
      <vt:lpstr>PowerPoint Presentation</vt:lpstr>
      <vt:lpstr>Blank Title Slide</vt:lpstr>
      <vt:lpstr>Blank Title &amp; Content Slide</vt:lpstr>
      <vt:lpstr>Blank Slide</vt:lpstr>
      <vt:lpstr>Normal Blank Slide on Blue Background</vt:lpstr>
      <vt:lpstr>Blank Slide on a White Template</vt:lpstr>
      <vt:lpstr>Blank slide on a Black Template</vt:lpstr>
      <vt:lpstr>PowerPoint Presentation</vt:lpstr>
      <vt:lpstr>PowerPoint Presentation</vt:lpstr>
      <vt:lpstr>PowerPoint Presentation</vt:lpstr>
    </vt:vector>
  </TitlesOfParts>
  <Company>Northwood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Barnes</dc:creator>
  <cp:lastModifiedBy>Derek Barnes</cp:lastModifiedBy>
  <cp:revision>849</cp:revision>
  <cp:lastPrinted>2011-08-26T10:30:53Z</cp:lastPrinted>
  <dcterms:created xsi:type="dcterms:W3CDTF">2012-01-14T20:02:33Z</dcterms:created>
  <dcterms:modified xsi:type="dcterms:W3CDTF">2020-02-17T15:10:09Z</dcterms:modified>
</cp:coreProperties>
</file>